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05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F99"/>
    <a:srgbClr val="9AD69B"/>
    <a:srgbClr val="92D294"/>
    <a:srgbClr val="80CA82"/>
    <a:srgbClr val="34A721"/>
    <a:srgbClr val="004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343" autoAdjust="0"/>
  </p:normalViewPr>
  <p:slideViewPr>
    <p:cSldViewPr>
      <p:cViewPr>
        <p:scale>
          <a:sx n="33" d="100"/>
          <a:sy n="33" d="100"/>
        </p:scale>
        <p:origin x="-1704" y="-58"/>
      </p:cViewPr>
      <p:guideLst>
        <p:guide orient="horz" pos="10205"/>
        <p:guide pos="7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685800"/>
            <a:ext cx="2667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1FA75D4F-5268-4A0E-93C0-5D586B9EB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9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11398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2279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34193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45591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056989" algn="r" defTabSz="822795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8386" algn="r" defTabSz="822795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9784" algn="r" defTabSz="822795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91182" algn="r" defTabSz="822795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1B480-468B-44AE-BCF3-D82F9932361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95500" y="685800"/>
            <a:ext cx="2667000" cy="34290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1857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3997" y="863976"/>
            <a:ext cx="24191976" cy="3067132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248" y="4168614"/>
            <a:ext cx="20600980" cy="13823696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16535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3477" y="18281341"/>
            <a:ext cx="18122527" cy="6558116"/>
          </a:xfrm>
        </p:spPr>
        <p:txBody>
          <a:bodyPr>
            <a:normAutofit/>
          </a:bodyPr>
          <a:lstStyle>
            <a:lvl1pPr marL="0" indent="0" algn="ctr">
              <a:spcBef>
                <a:spcPts val="2756"/>
              </a:spcBef>
              <a:buNone/>
              <a:defRPr sz="4961">
                <a:solidFill>
                  <a:srgbClr val="FFFFFF"/>
                </a:solidFill>
              </a:defRPr>
            </a:lvl1pPr>
            <a:lvl2pPr marL="944998" indent="0" algn="ctr">
              <a:buNone/>
              <a:defRPr sz="4961"/>
            </a:lvl2pPr>
            <a:lvl3pPr marL="1889996" indent="0" algn="ctr">
              <a:buNone/>
              <a:defRPr sz="4961"/>
            </a:lvl3pPr>
            <a:lvl4pPr marL="2834994" indent="0" algn="ctr">
              <a:buNone/>
              <a:defRPr sz="4134"/>
            </a:lvl4pPr>
            <a:lvl5pPr marL="3779992" indent="0" algn="ctr">
              <a:buNone/>
              <a:defRPr sz="4134"/>
            </a:lvl5pPr>
            <a:lvl6pPr marL="4724991" indent="0" algn="ctr">
              <a:buNone/>
              <a:defRPr sz="4134"/>
            </a:lvl6pPr>
            <a:lvl7pPr marL="5669989" indent="0" algn="ctr">
              <a:buNone/>
              <a:defRPr sz="4134"/>
            </a:lvl7pPr>
            <a:lvl8pPr marL="6614987" indent="0" algn="ctr">
              <a:buNone/>
              <a:defRPr sz="4134"/>
            </a:lvl8pPr>
            <a:lvl9pPr marL="7559985" indent="0" algn="ctr">
              <a:buNone/>
              <a:defRPr sz="413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19B03C-53BE-4A49-9B03-1F96E30D6D2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089747" y="17639612"/>
            <a:ext cx="17009986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5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7F6-E392-4DA8-B119-45C3FC635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4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4" y="3599921"/>
            <a:ext cx="4803745" cy="25559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62499" y="3599921"/>
            <a:ext cx="15356235" cy="255594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3AA9-9EA6-4275-B37E-0C0EBC48D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6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756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8BDC-9DEF-4C71-80A5-A05D817A98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1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898" y="5544327"/>
            <a:ext cx="20600980" cy="13823696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16535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4297" y="19627222"/>
            <a:ext cx="18125082" cy="6443036"/>
          </a:xfrm>
        </p:spPr>
        <p:txBody>
          <a:bodyPr anchor="t">
            <a:normAutofit/>
          </a:bodyPr>
          <a:lstStyle>
            <a:lvl1pPr marL="0" indent="0" algn="ctr">
              <a:buNone/>
              <a:defRPr sz="4961">
                <a:solidFill>
                  <a:schemeClr val="accent1"/>
                </a:solidFill>
              </a:defRPr>
            </a:lvl1pPr>
            <a:lvl2pPr marL="944998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2pPr>
            <a:lvl3pPr marL="1889996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3pPr>
            <a:lvl4pPr marL="2834994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4pPr>
            <a:lvl5pPr marL="3779992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5pPr>
            <a:lvl6pPr marL="4724991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6pPr>
            <a:lvl7pPr marL="5669989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7pPr>
            <a:lvl8pPr marL="6614987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8pPr>
            <a:lvl9pPr marL="7559985" indent="0">
              <a:buNone/>
              <a:defRPr sz="2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4867-A022-46BF-85B6-9BEEF9D03A5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094997" y="18993636"/>
            <a:ext cx="1700998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65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498" y="9719782"/>
            <a:ext cx="9827990" cy="19007582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697" y="9719787"/>
            <a:ext cx="9827990" cy="19007582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CA089-2D00-4DCC-B569-38BE3655B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498" y="9455750"/>
            <a:ext cx="9827990" cy="3671919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961" b="1"/>
            </a:lvl1pPr>
            <a:lvl2pPr marL="944998" indent="0">
              <a:buNone/>
              <a:defRPr sz="4134" b="1"/>
            </a:lvl2pPr>
            <a:lvl3pPr marL="1889996" indent="0">
              <a:buNone/>
              <a:defRPr sz="3720" b="1"/>
            </a:lvl3pPr>
            <a:lvl4pPr marL="2834994" indent="0">
              <a:buNone/>
              <a:defRPr sz="3307" b="1"/>
            </a:lvl4pPr>
            <a:lvl5pPr marL="3779992" indent="0">
              <a:buNone/>
              <a:defRPr sz="3307" b="1"/>
            </a:lvl5pPr>
            <a:lvl6pPr marL="4724991" indent="0">
              <a:buNone/>
              <a:defRPr sz="3307" b="1"/>
            </a:lvl6pPr>
            <a:lvl7pPr marL="5669989" indent="0">
              <a:buNone/>
              <a:defRPr sz="3307" b="1"/>
            </a:lvl7pPr>
            <a:lvl8pPr marL="6614987" indent="0">
              <a:buNone/>
              <a:defRPr sz="3307" b="1"/>
            </a:lvl8pPr>
            <a:lvl9pPr marL="7559985" indent="0">
              <a:buNone/>
              <a:defRPr sz="33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2498" y="12857117"/>
            <a:ext cx="9827990" cy="15983649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7924" y="9444038"/>
            <a:ext cx="9827990" cy="3671919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4961" b="1"/>
            </a:lvl1pPr>
            <a:lvl2pPr marL="944998" indent="0">
              <a:buNone/>
              <a:defRPr sz="4134" b="1"/>
            </a:lvl2pPr>
            <a:lvl3pPr marL="1889996" indent="0">
              <a:buNone/>
              <a:defRPr sz="3720" b="1"/>
            </a:lvl3pPr>
            <a:lvl4pPr marL="2834994" indent="0">
              <a:buNone/>
              <a:defRPr sz="3307" b="1"/>
            </a:lvl4pPr>
            <a:lvl5pPr marL="3779992" indent="0">
              <a:buNone/>
              <a:defRPr sz="3307" b="1"/>
            </a:lvl5pPr>
            <a:lvl6pPr marL="4724991" indent="0">
              <a:buNone/>
              <a:defRPr sz="3307" b="1"/>
            </a:lvl6pPr>
            <a:lvl7pPr marL="5669989" indent="0">
              <a:buNone/>
              <a:defRPr sz="3307" b="1"/>
            </a:lvl7pPr>
            <a:lvl8pPr marL="6614987" indent="0">
              <a:buNone/>
              <a:defRPr sz="3307" b="1"/>
            </a:lvl8pPr>
            <a:lvl9pPr marL="7559985" indent="0">
              <a:buNone/>
              <a:defRPr sz="33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7924" y="12846908"/>
            <a:ext cx="9827990" cy="15983649"/>
          </a:xfrm>
        </p:spPr>
        <p:txBody>
          <a:bodyPr/>
          <a:lstStyle>
            <a:lvl1pPr>
              <a:defRPr sz="4547"/>
            </a:lvl1pPr>
            <a:lvl2pPr>
              <a:defRPr sz="4134"/>
            </a:lvl2pPr>
            <a:lvl3pPr>
              <a:defRPr sz="3720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3922-7E6F-433E-808B-A3FD6BF01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5382-AB31-49FC-8AF0-348595546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13C2-F7A8-4DA5-A793-3A1F55FF6C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5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498" y="5183886"/>
            <a:ext cx="7811992" cy="82078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826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988" y="5183886"/>
            <a:ext cx="11435999" cy="22031516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498" y="13391706"/>
            <a:ext cx="7811992" cy="1382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205"/>
              </a:spcBef>
              <a:buNone/>
              <a:defRPr sz="3514"/>
            </a:lvl1pPr>
            <a:lvl2pPr marL="944998" indent="0">
              <a:buNone/>
              <a:defRPr sz="2480"/>
            </a:lvl2pPr>
            <a:lvl3pPr marL="1889996" indent="0">
              <a:buNone/>
              <a:defRPr sz="2067"/>
            </a:lvl3pPr>
            <a:lvl4pPr marL="2834994" indent="0">
              <a:buNone/>
              <a:defRPr sz="1860"/>
            </a:lvl4pPr>
            <a:lvl5pPr marL="3779992" indent="0">
              <a:buNone/>
              <a:defRPr sz="1860"/>
            </a:lvl5pPr>
            <a:lvl6pPr marL="4724991" indent="0">
              <a:buNone/>
              <a:defRPr sz="1860"/>
            </a:lvl6pPr>
            <a:lvl7pPr marL="5669989" indent="0">
              <a:buNone/>
              <a:defRPr sz="1860"/>
            </a:lvl7pPr>
            <a:lvl8pPr marL="6614987" indent="0">
              <a:buNone/>
              <a:defRPr sz="1860"/>
            </a:lvl8pPr>
            <a:lvl9pPr marL="7559985" indent="0">
              <a:buNone/>
              <a:defRPr sz="18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8B43-D68A-4CE5-865B-454DFB0052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0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498" y="5183886"/>
            <a:ext cx="7811992" cy="82078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826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076269" y="5054287"/>
            <a:ext cx="11733816" cy="21945122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5787"/>
            </a:lvl1pPr>
            <a:lvl2pPr marL="944998" indent="0">
              <a:buNone/>
              <a:defRPr sz="5787"/>
            </a:lvl2pPr>
            <a:lvl3pPr marL="1889996" indent="0">
              <a:buNone/>
              <a:defRPr sz="4961"/>
            </a:lvl3pPr>
            <a:lvl4pPr marL="2834994" indent="0">
              <a:buNone/>
              <a:defRPr sz="4134"/>
            </a:lvl4pPr>
            <a:lvl5pPr marL="3779992" indent="0">
              <a:buNone/>
              <a:defRPr sz="4134"/>
            </a:lvl5pPr>
            <a:lvl6pPr marL="4724991" indent="0">
              <a:buNone/>
              <a:defRPr sz="4134"/>
            </a:lvl6pPr>
            <a:lvl7pPr marL="5669989" indent="0">
              <a:buNone/>
              <a:defRPr sz="4134"/>
            </a:lvl7pPr>
            <a:lvl8pPr marL="6614987" indent="0">
              <a:buNone/>
              <a:defRPr sz="4134"/>
            </a:lvl8pPr>
            <a:lvl9pPr marL="7559985" indent="0">
              <a:buNone/>
              <a:defRPr sz="413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2498" y="13391706"/>
            <a:ext cx="7811992" cy="136077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2205"/>
              </a:spcBef>
              <a:buNone/>
              <a:defRPr sz="3514"/>
            </a:lvl1pPr>
            <a:lvl2pPr marL="944998" indent="0">
              <a:buNone/>
              <a:defRPr sz="2480"/>
            </a:lvl2pPr>
            <a:lvl3pPr marL="1889996" indent="0">
              <a:buNone/>
              <a:defRPr sz="2067"/>
            </a:lvl3pPr>
            <a:lvl4pPr marL="2834994" indent="0">
              <a:buNone/>
              <a:defRPr sz="1860"/>
            </a:lvl4pPr>
            <a:lvl5pPr marL="3779992" indent="0">
              <a:buNone/>
              <a:defRPr sz="1860"/>
            </a:lvl5pPr>
            <a:lvl6pPr marL="4724991" indent="0">
              <a:buNone/>
              <a:defRPr sz="1860"/>
            </a:lvl6pPr>
            <a:lvl7pPr marL="5669989" indent="0">
              <a:buNone/>
              <a:defRPr sz="1860"/>
            </a:lvl7pPr>
            <a:lvl8pPr marL="6614987" indent="0">
              <a:buNone/>
              <a:defRPr sz="1860"/>
            </a:lvl8pPr>
            <a:lvl9pPr marL="7559985" indent="0">
              <a:buNone/>
              <a:defRPr sz="18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1215F-0DB7-48B2-8002-109D9C6EC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4000" y="863981"/>
            <a:ext cx="24191976" cy="30671326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62498" y="2879937"/>
            <a:ext cx="20411980" cy="6407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502" y="9719786"/>
            <a:ext cx="20406504" cy="19079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62489" y="29403273"/>
            <a:ext cx="481402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56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2602" y="29403273"/>
            <a:ext cx="9751296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56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83461" y="29403273"/>
            <a:ext cx="3526627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accent1"/>
                </a:solidFill>
              </a:defRPr>
            </a:lvl1pPr>
          </a:lstStyle>
          <a:p>
            <a:fld id="{8905D11B-4603-446D-B8EE-6D5A70FAC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4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1889996" rtl="0" eaLnBrk="1" latinLnBrk="0" hangingPunct="1">
        <a:lnSpc>
          <a:spcPct val="90000"/>
        </a:lnSpc>
        <a:spcBef>
          <a:spcPct val="0"/>
        </a:spcBef>
        <a:buNone/>
        <a:defRPr sz="11024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72499" indent="-377999" algn="l" defTabSz="1889996" rtl="0" eaLnBrk="1" latinLnBrk="0" hangingPunct="1">
        <a:lnSpc>
          <a:spcPct val="90000"/>
        </a:lnSpc>
        <a:spcBef>
          <a:spcPts val="2756"/>
        </a:spcBef>
        <a:buClr>
          <a:schemeClr val="accent1"/>
        </a:buClr>
        <a:buSzPct val="80000"/>
        <a:buFont typeface="Corbel" pitchFamily="34" charset="0"/>
        <a:buChar char="•"/>
        <a:defRPr sz="5512" kern="1200">
          <a:solidFill>
            <a:schemeClr val="accent1"/>
          </a:solidFill>
          <a:latin typeface="+mn-lt"/>
          <a:ea typeface="+mn-ea"/>
          <a:cs typeface="+mn-cs"/>
        </a:defRPr>
      </a:lvl1pPr>
      <a:lvl2pPr marL="944998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4961" kern="1200">
          <a:solidFill>
            <a:schemeClr val="accent1"/>
          </a:solidFill>
          <a:latin typeface="+mn-lt"/>
          <a:ea typeface="+mn-ea"/>
          <a:cs typeface="+mn-cs"/>
        </a:defRPr>
      </a:lvl2pPr>
      <a:lvl3pPr marL="1511997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4409" kern="1200">
          <a:solidFill>
            <a:schemeClr val="accent1"/>
          </a:solidFill>
          <a:latin typeface="+mn-lt"/>
          <a:ea typeface="+mn-ea"/>
          <a:cs typeface="+mn-cs"/>
        </a:defRPr>
      </a:lvl3pPr>
      <a:lvl4pPr marL="2078996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4pPr>
      <a:lvl5pPr marL="2535759" indent="-3779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5pPr>
      <a:lvl6pPr marL="303149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6pPr>
      <a:lvl7pPr marL="358267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7pPr>
      <a:lvl8pPr marL="413385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8pPr>
      <a:lvl9pPr marL="4685030" indent="-472499" algn="l" defTabSz="1889996" rtl="0" eaLnBrk="1" latinLnBrk="0" hangingPunct="1">
        <a:lnSpc>
          <a:spcPct val="90000"/>
        </a:lnSpc>
        <a:spcBef>
          <a:spcPts val="413"/>
        </a:spcBef>
        <a:spcAft>
          <a:spcPts val="827"/>
        </a:spcAft>
        <a:buClr>
          <a:schemeClr val="accent1"/>
        </a:buClr>
        <a:buSzPct val="80000"/>
        <a:buFont typeface="Corbel" pitchFamily="34" charset="0"/>
        <a:buChar char="•"/>
        <a:defRPr sz="3858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98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96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94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92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91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89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87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985" algn="l" defTabSz="1889996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2671985" y="11699711"/>
            <a:ext cx="12119624" cy="8857010"/>
          </a:xfrm>
          <a:prstGeom prst="rect">
            <a:avLst/>
          </a:prstGeom>
          <a:ln w="38100">
            <a:solidFill>
              <a:srgbClr val="0046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376" tIns="45688" rIns="91376" bIns="45688"/>
          <a:lstStyle/>
          <a:p>
            <a:pPr algn="just" defTabSz="3291511" rtl="1">
              <a:lnSpc>
                <a:spcPct val="120000"/>
              </a:lnSpc>
            </a:pPr>
            <a:r>
              <a:rPr lang="fa-IR" sz="2400" b="1" dirty="0" smtClean="0">
                <a:solidFill>
                  <a:schemeClr val="tx1"/>
                </a:solidFill>
                <a:latin typeface="Times New Roman" pitchFamily="18" charset="0"/>
                <a:cs typeface="B Nazanin" pitchFamily="2" charset="-78"/>
              </a:rPr>
              <a:t>مقدمه</a:t>
            </a:r>
            <a:endParaRPr lang="fa-IR" sz="2400" b="1" dirty="0">
              <a:solidFill>
                <a:schemeClr val="tx1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432424" y="26342349"/>
            <a:ext cx="11953281" cy="4833516"/>
          </a:xfrm>
          <a:prstGeom prst="rect">
            <a:avLst/>
          </a:prstGeom>
          <a:solidFill>
            <a:schemeClr val="bg1"/>
          </a:solidFill>
          <a:ln w="38100" cmpd="thinThick">
            <a:solidFill>
              <a:srgbClr val="004600"/>
            </a:solidFill>
            <a:prstDash val="solid"/>
            <a:miter lim="800000"/>
            <a:headEnd/>
            <a:tailEnd/>
          </a:ln>
          <a:effectLst/>
        </p:spPr>
        <p:txBody>
          <a:bodyPr lIns="91426" tIns="45712" rIns="91426" bIns="45712"/>
          <a:lstStyle/>
          <a:p>
            <a:pPr marL="342866" indent="-342866" algn="just" defTabSz="3291511" rtl="1">
              <a:lnSpc>
                <a:spcPct val="110000"/>
              </a:lnSpc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6" name="Text Box 88"/>
          <p:cNvSpPr txBox="1">
            <a:spLocks noChangeArrowheads="1"/>
          </p:cNvSpPr>
          <p:nvPr/>
        </p:nvSpPr>
        <p:spPr bwMode="auto">
          <a:xfrm>
            <a:off x="16271991" y="23759478"/>
            <a:ext cx="6191947" cy="40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2" rIns="91426" bIns="45712">
            <a:spAutoFit/>
          </a:bodyPr>
          <a:lstStyle/>
          <a:p>
            <a:pPr defTabSz="3291511">
              <a:spcBef>
                <a:spcPct val="50000"/>
              </a:spcBef>
            </a:pPr>
            <a:endParaRPr lang="fa-IR" sz="2000" dirty="0">
              <a:cs typeface="Arial" pitchFamily="34" charset="0"/>
            </a:endParaRPr>
          </a:p>
        </p:txBody>
      </p:sp>
      <p:sp>
        <p:nvSpPr>
          <p:cNvPr id="2137" name="Text Box 89"/>
          <p:cNvSpPr txBox="1">
            <a:spLocks noChangeArrowheads="1"/>
          </p:cNvSpPr>
          <p:nvPr/>
        </p:nvSpPr>
        <p:spPr bwMode="auto">
          <a:xfrm>
            <a:off x="17352593" y="24984295"/>
            <a:ext cx="3167430" cy="40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2" rIns="91426" bIns="45712">
            <a:spAutoFit/>
          </a:bodyPr>
          <a:lstStyle/>
          <a:p>
            <a:pPr defTabSz="3291511">
              <a:spcBef>
                <a:spcPct val="50000"/>
              </a:spcBef>
            </a:pPr>
            <a:endParaRPr lang="fa-IR" sz="2000" dirty="0">
              <a:cs typeface="Arial" pitchFamily="34" charset="0"/>
            </a:endParaRP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12671984" y="6771214"/>
            <a:ext cx="12095566" cy="4714215"/>
          </a:xfrm>
          <a:prstGeom prst="rect">
            <a:avLst/>
          </a:prstGeom>
          <a:solidFill>
            <a:schemeClr val="bg1"/>
          </a:solidFill>
          <a:ln w="38100" cmpd="thickThin">
            <a:solidFill>
              <a:srgbClr val="004600"/>
            </a:solidFill>
            <a:prstDash val="solid"/>
            <a:miter lim="800000"/>
            <a:headEnd/>
            <a:tailEnd/>
          </a:ln>
          <a:effectLst/>
        </p:spPr>
        <p:txBody>
          <a:bodyPr lIns="91376" tIns="45688" rIns="91376" bIns="45688"/>
          <a:lstStyle/>
          <a:p>
            <a:pPr algn="just" defTabSz="3291511" rtl="1"/>
            <a:r>
              <a:rPr lang="fa-IR" sz="2400" b="1" dirty="0" smtClean="0">
                <a:cs typeface="B Nazanin" pitchFamily="2" charset="-78"/>
              </a:rPr>
              <a:t>چکيده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12671984" y="20771004"/>
            <a:ext cx="12095566" cy="10428415"/>
          </a:xfrm>
          <a:prstGeom prst="rect">
            <a:avLst/>
          </a:prstGeom>
          <a:solidFill>
            <a:schemeClr val="bg1"/>
          </a:solidFill>
          <a:ln w="38100" cmpd="thinThick">
            <a:solidFill>
              <a:srgbClr val="004600"/>
            </a:solidFill>
            <a:prstDash val="solid"/>
            <a:miter lim="800000"/>
            <a:headEnd/>
            <a:tailEnd/>
          </a:ln>
          <a:effectLst/>
        </p:spPr>
        <p:txBody>
          <a:bodyPr lIns="91426" tIns="45712" rIns="91426" bIns="45712"/>
          <a:lstStyle/>
          <a:p>
            <a:pPr marL="342866" indent="-342866" algn="just" defTabSz="3291511" rtl="1">
              <a:lnSpc>
                <a:spcPct val="110000"/>
              </a:lnSpc>
            </a:pP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مواد و روش‏ها</a:t>
            </a:r>
          </a:p>
          <a:p>
            <a:pPr algn="just" defTabSz="3291511" rtl="1">
              <a:lnSpc>
                <a:spcPct val="110000"/>
              </a:lnSpc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.</a:t>
            </a:r>
            <a:r>
              <a:rPr lang="ar-SA" sz="2400" dirty="0" smtClean="0">
                <a:latin typeface="Times New Roman" pitchFamily="18" charset="0"/>
                <a:cs typeface="B Nazanin" pitchFamily="2" charset="-78"/>
              </a:rPr>
              <a:t> </a:t>
            </a:r>
            <a:endParaRPr lang="en-US" sz="2400" dirty="0">
              <a:cs typeface="B Nazanin" pitchFamily="2" charset="-78"/>
            </a:endParaRPr>
          </a:p>
          <a:p>
            <a:pPr algn="just" rtl="1"/>
            <a:endParaRPr lang="en-US" sz="2400" dirty="0">
              <a:cs typeface="B Nazanin" pitchFamily="2" charset="-78"/>
            </a:endParaRPr>
          </a:p>
          <a:p>
            <a:pPr algn="just" rtl="1"/>
            <a:endParaRPr lang="fa-IR" sz="2400" dirty="0">
              <a:cs typeface="B Nazanin" pitchFamily="2" charset="-78"/>
            </a:endParaRPr>
          </a:p>
          <a:p>
            <a:pPr algn="just" rtl="1"/>
            <a:endParaRPr lang="en-US" sz="2400" dirty="0">
              <a:cs typeface="B Nazanin" pitchFamily="2" charset="-78"/>
            </a:endParaRPr>
          </a:p>
          <a:p>
            <a:pPr algn="just" rtl="1"/>
            <a:endParaRPr lang="fa-IR" sz="2400" dirty="0">
              <a:cs typeface="B Nazanin" pitchFamily="2" charset="-78"/>
            </a:endParaRPr>
          </a:p>
          <a:p>
            <a:pPr algn="just" rtl="1"/>
            <a:endParaRPr lang="fa-IR" sz="2400" dirty="0">
              <a:cs typeface="B Nazanin" pitchFamily="2" charset="-78"/>
            </a:endParaRPr>
          </a:p>
          <a:p>
            <a:pPr algn="just" rtl="1"/>
            <a:r>
              <a:rPr lang="en-US" sz="2400" dirty="0">
                <a:cs typeface="B Nazanin" pitchFamily="2" charset="-78"/>
              </a:rPr>
              <a:t> </a:t>
            </a:r>
            <a:endParaRPr lang="fa-IR" sz="2400" b="1" dirty="0">
              <a:cs typeface="B Nazanin" pitchFamily="2" charset="-78"/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432424" y="6771214"/>
            <a:ext cx="11953281" cy="19356853"/>
          </a:xfrm>
          <a:prstGeom prst="rect">
            <a:avLst/>
          </a:prstGeom>
          <a:solidFill>
            <a:schemeClr val="bg1"/>
          </a:solidFill>
          <a:ln w="38100" cmpd="thinThick">
            <a:solidFill>
              <a:srgbClr val="004600"/>
            </a:solidFill>
            <a:prstDash val="solid"/>
            <a:miter lim="800000"/>
            <a:headEnd/>
            <a:tailEnd/>
          </a:ln>
          <a:effectLst/>
        </p:spPr>
        <p:txBody>
          <a:bodyPr lIns="91426" tIns="45712" rIns="91426" bIns="45712"/>
          <a:lstStyle/>
          <a:p>
            <a:pPr marL="342866" indent="-342866" algn="just" defTabSz="3291511" rtl="1">
              <a:lnSpc>
                <a:spcPct val="110000"/>
              </a:lnSpc>
            </a:pPr>
            <a:r>
              <a:rPr lang="fa-IR" sz="2400" b="1" dirty="0">
                <a:latin typeface="Times New Roman" pitchFamily="18" charset="0"/>
                <a:cs typeface="B Nazanin" pitchFamily="2" charset="-78"/>
              </a:rPr>
              <a:t>نتايج و بحث</a:t>
            </a:r>
            <a:endParaRPr lang="fa-IR" sz="2400" dirty="0">
              <a:latin typeface="Times New Roman" pitchFamily="18" charset="0"/>
              <a:cs typeface="B Nazanin" pitchFamily="2" charset="-78"/>
            </a:endParaRPr>
          </a:p>
          <a:p>
            <a:pPr algn="just" defTabSz="3291511" rtl="1">
              <a:lnSpc>
                <a:spcPct val="110000"/>
              </a:lnSpc>
            </a:pPr>
            <a:r>
              <a:rPr lang="ar-SA" sz="2400" dirty="0" smtClean="0">
                <a:latin typeface="Times New Roman" pitchFamily="18" charset="0"/>
                <a:cs typeface="B Nazanin" pitchFamily="2" charset="-78"/>
              </a:rPr>
              <a:t> </a:t>
            </a:r>
            <a:endParaRPr lang="fa-IR" sz="2400" b="1" dirty="0">
              <a:latin typeface="Times New Roman" pitchFamily="18" charset="0"/>
              <a:cs typeface="B Nazanin" pitchFamily="2" charset="-78"/>
            </a:endParaRPr>
          </a:p>
          <a:p>
            <a:pPr algn="just" defTabSz="3291511" rtl="1">
              <a:lnSpc>
                <a:spcPct val="110000"/>
              </a:lnSpc>
            </a:pPr>
            <a:endParaRPr lang="fa-IR" sz="24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9291265" y="2855257"/>
            <a:ext cx="7899252" cy="53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528" tIns="50765" rIns="101528" bIns="50765" anchor="ctr">
            <a:spAutoFit/>
          </a:bodyPr>
          <a:lstStyle/>
          <a:p>
            <a:pPr algn="ctr" defTabSz="1015898" rtl="1"/>
            <a:r>
              <a:rPr lang="fa-IR" sz="2800" b="1" dirty="0" smtClean="0">
                <a:cs typeface="B Nazanin" pitchFamily="2" charset="-78"/>
              </a:rPr>
              <a:t>حمیدرضا روستا، </a:t>
            </a:r>
            <a:r>
              <a:rPr lang="fa-IR" sz="2800" b="1" u="sng" dirty="0">
                <a:cs typeface="B Nazanin" pitchFamily="2" charset="-78"/>
              </a:rPr>
              <a:t>واحد باقری</a:t>
            </a:r>
            <a:r>
              <a:rPr lang="fa-IR" sz="2800" b="1" dirty="0">
                <a:cs typeface="B Nazanin" pitchFamily="2" charset="-78"/>
              </a:rPr>
              <a:t>، </a:t>
            </a:r>
            <a:r>
              <a:rPr lang="fa-IR" sz="2800" b="1" dirty="0" smtClean="0">
                <a:cs typeface="B Nazanin" pitchFamily="2" charset="-78"/>
              </a:rPr>
              <a:t>حمیدرضا کریمی</a:t>
            </a:r>
            <a:endParaRPr lang="fa-IR" sz="2800" b="1" dirty="0">
              <a:cs typeface="B Nazanin" pitchFamily="2" charset="-78"/>
            </a:endParaRP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7772335" y="4183863"/>
            <a:ext cx="9226740" cy="53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1528" tIns="50765" rIns="101528" bIns="50765" anchor="ctr">
            <a:spAutoFit/>
          </a:bodyPr>
          <a:lstStyle/>
          <a:p>
            <a:pPr algn="ctr" defTabSz="1015898" rtl="1">
              <a:tabLst>
                <a:tab pos="6635086" algn="r"/>
              </a:tabLst>
            </a:pPr>
            <a:r>
              <a:rPr lang="ar-SA" sz="2800" b="1" dirty="0">
                <a:cs typeface="B Nazanin" pitchFamily="2" charset="-78"/>
              </a:rPr>
              <a:t>به ترتیب </a:t>
            </a:r>
            <a:r>
              <a:rPr lang="fa-IR" sz="2800" b="1" dirty="0" smtClean="0">
                <a:solidFill>
                  <a:srgbClr val="000000"/>
                </a:solidFill>
                <a:cs typeface="B Nazanin" pitchFamily="2" charset="-78"/>
              </a:rPr>
              <a:t> استاد</a:t>
            </a:r>
            <a:r>
              <a:rPr lang="fa-IR" sz="2800" b="1" dirty="0" smtClean="0">
                <a:cs typeface="B Nazanin" pitchFamily="2" charset="-78"/>
              </a:rPr>
              <a:t>، </a:t>
            </a:r>
            <a:r>
              <a:rPr lang="ar-SA" sz="2800" b="1" dirty="0">
                <a:cs typeface="B Nazanin" pitchFamily="2" charset="-78"/>
              </a:rPr>
              <a:t>دانشجوی </a:t>
            </a:r>
            <a:r>
              <a:rPr lang="fa-IR" sz="2800" b="1" dirty="0">
                <a:cs typeface="B Nazanin" pitchFamily="2" charset="-78"/>
              </a:rPr>
              <a:t>دکتری و </a:t>
            </a:r>
            <a:r>
              <a:rPr lang="fa-IR" sz="2800" b="1" dirty="0" smtClean="0">
                <a:cs typeface="B Nazanin" pitchFamily="2" charset="-78"/>
              </a:rPr>
              <a:t> استاد </a:t>
            </a:r>
            <a:r>
              <a:rPr lang="ar-SA" sz="2800" b="1" dirty="0" smtClean="0">
                <a:cs typeface="B Nazanin" pitchFamily="2" charset="-78"/>
              </a:rPr>
              <a:t>دانشگاه </a:t>
            </a:r>
            <a:r>
              <a:rPr lang="fa-IR" sz="2800" b="1" dirty="0">
                <a:cs typeface="B Nazanin" pitchFamily="2" charset="-78"/>
              </a:rPr>
              <a:t>ولی عصر </a:t>
            </a:r>
            <a:r>
              <a:rPr lang="fa-IR" sz="2800" b="1" baseline="30000" dirty="0">
                <a:cs typeface="B Nazanin" pitchFamily="2" charset="-78"/>
              </a:rPr>
              <a:t>(عج) </a:t>
            </a:r>
            <a:r>
              <a:rPr lang="fa-IR" sz="2800" b="1" dirty="0">
                <a:cs typeface="B Nazanin" pitchFamily="2" charset="-78"/>
              </a:rPr>
              <a:t>رفسنجان</a:t>
            </a:r>
            <a:endParaRPr lang="en-US" sz="2800" b="1" dirty="0">
              <a:cs typeface="B Nazanin" pitchFamily="2" charset="-78"/>
            </a:endParaRPr>
          </a:p>
        </p:txBody>
      </p:sp>
      <p:sp>
        <p:nvSpPr>
          <p:cNvPr id="40" name="Text Box 96"/>
          <p:cNvSpPr txBox="1">
            <a:spLocks noChangeArrowheads="1"/>
          </p:cNvSpPr>
          <p:nvPr/>
        </p:nvSpPr>
        <p:spPr bwMode="auto">
          <a:xfrm>
            <a:off x="19457027" y="527628"/>
            <a:ext cx="5428490" cy="59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584" tIns="50792" rIns="101584" bIns="50792">
            <a:spAutoFit/>
          </a:bodyPr>
          <a:lstStyle/>
          <a:p>
            <a:pPr algn="ctr" defTabSz="3657234"/>
            <a:endParaRPr lang="fa-IR" sz="3200" b="1" dirty="0">
              <a:cs typeface="B Nazanin" pitchFamily="2" charset="-78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4382917" y="1386261"/>
            <a:ext cx="16578135" cy="707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 anchor="ctr">
            <a:spAutoFit/>
          </a:bodyPr>
          <a:lstStyle/>
          <a:p>
            <a:pPr algn="ctr" rtl="1"/>
            <a:r>
              <a:rPr lang="fa-IR" sz="4000" b="1" dirty="0">
                <a:cs typeface="B Nazanin" pitchFamily="2" charset="-78"/>
              </a:rPr>
              <a:t>اثر تنش قلیائیت بر رشد و خصوصیات فیزیولوژیکی انجیلی</a:t>
            </a:r>
            <a:r>
              <a:rPr lang="en-US" sz="4000" b="1" dirty="0">
                <a:cs typeface="B Nazanin" pitchFamily="2" charset="-78"/>
              </a:rPr>
              <a:t> </a:t>
            </a:r>
            <a:r>
              <a:rPr lang="fa-IR" sz="4000" b="1" dirty="0">
                <a:latin typeface="Times New Roman" pitchFamily="18" charset="0"/>
                <a:cs typeface="B Nazanin" pitchFamily="2" charset="-78"/>
              </a:rPr>
              <a:t>(</a:t>
            </a:r>
            <a:r>
              <a:rPr lang="en-US" sz="4000" b="1" i="1" dirty="0" err="1">
                <a:latin typeface="Times New Roman" pitchFamily="18" charset="0"/>
                <a:cs typeface="B Nazanin" pitchFamily="2" charset="-78"/>
              </a:rPr>
              <a:t>Parrotia</a:t>
            </a:r>
            <a:r>
              <a:rPr lang="en-US" sz="4000" b="1" i="1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B Nazanin" pitchFamily="2" charset="-78"/>
              </a:rPr>
              <a:t>persica</a:t>
            </a:r>
            <a:r>
              <a:rPr lang="ar-SA" sz="4000" b="1" dirty="0">
                <a:latin typeface="Times New Roman" pitchFamily="18" charset="0"/>
                <a:cs typeface="B Nazanin" pitchFamily="2" charset="-78"/>
              </a:rPr>
              <a:t>)</a:t>
            </a:r>
            <a:r>
              <a:rPr lang="fa-IR" sz="4000" b="1" dirty="0">
                <a:latin typeface="Times New Roman" pitchFamily="18" charset="0"/>
                <a:cs typeface="B Nazanin" pitchFamily="2" charset="-78"/>
              </a:rPr>
              <a:t> </a:t>
            </a:r>
            <a:endParaRPr lang="en-US" sz="4000" b="1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457312" y="4342679"/>
            <a:ext cx="3527873" cy="4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1528" tIns="50765" rIns="101528" bIns="50765" anchor="ctr">
            <a:spAutoFit/>
          </a:bodyPr>
          <a:lstStyle/>
          <a:p>
            <a:pPr algn="ctr" defTabSz="1015898" rtl="1"/>
            <a:r>
              <a:rPr lang="fa-IR" sz="2400" b="1" dirty="0">
                <a:cs typeface="B Nazanin" pitchFamily="2" charset="-78"/>
              </a:rPr>
              <a:t>نويسنده مسئول: واحد باقری</a:t>
            </a:r>
          </a:p>
        </p:txBody>
      </p:sp>
      <p:pic>
        <p:nvPicPr>
          <p:cNvPr id="18" name="Picture 25" descr="D:\hama hama\مدارک\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732" y="1323743"/>
            <a:ext cx="2616137" cy="2804654"/>
          </a:xfrm>
          <a:prstGeom prst="rect">
            <a:avLst/>
          </a:prstGeom>
          <a:noFill/>
        </p:spPr>
      </p:pic>
      <p:pic>
        <p:nvPicPr>
          <p:cNvPr id="1026" name="Picture 2" descr="C:\Users\KASRA.CO\Desktop\896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7674" y="1070226"/>
            <a:ext cx="3654422" cy="338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1347</TotalTime>
  <Words>55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Basis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TMU</dc:creator>
  <cp:lastModifiedBy>KASRA.CO</cp:lastModifiedBy>
  <cp:revision>136</cp:revision>
  <dcterms:created xsi:type="dcterms:W3CDTF">2005-07-04T06:05:01Z</dcterms:created>
  <dcterms:modified xsi:type="dcterms:W3CDTF">2018-08-30T12:45:08Z</dcterms:modified>
</cp:coreProperties>
</file>